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9" r:id="rId1"/>
  </p:sldMasterIdLst>
  <p:sldIdLst>
    <p:sldId id="256" r:id="rId2"/>
  </p:sldIdLst>
  <p:sldSz cx="6858000" cy="9144000" type="overhead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E8C990"/>
    <a:srgbClr val="D2A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50" d="100"/>
          <a:sy n="150" d="100"/>
        </p:scale>
        <p:origin x="1536" y="-1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7240" y="1069733"/>
            <a:ext cx="4213886" cy="3388575"/>
          </a:xfrm>
        </p:spPr>
        <p:txBody>
          <a:bodyPr bIns="0" anchor="b">
            <a:normAutofit/>
          </a:bodyPr>
          <a:lstStyle>
            <a:lvl1pPr algn="l">
              <a:defRPr sz="405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7240" y="4708274"/>
            <a:ext cx="4213886" cy="13034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200" b="0" cap="all" baseline="0">
                <a:solidFill>
                  <a:schemeClr val="tx1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DA88-7CAA-4D13-A5DA-9B2548BAF800}" type="datetimeFigureOut">
              <a:rPr lang="zh-HK" altLang="en-US" smtClean="0"/>
              <a:t>18/2/2023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7239" y="439078"/>
            <a:ext cx="2314719" cy="412268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6028" y="1065298"/>
            <a:ext cx="601504" cy="671437"/>
          </a:xfrm>
        </p:spPr>
        <p:txBody>
          <a:bodyPr/>
          <a:lstStyle/>
          <a:p>
            <a:fld id="{DCFF5A27-CF55-4179-9E0E-7E6690325A1B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797240" y="4704723"/>
            <a:ext cx="421388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0318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082619" y="2462784"/>
            <a:ext cx="492850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DA88-7CAA-4D13-A5DA-9B2548BAF800}" type="datetimeFigureOut">
              <a:rPr lang="zh-HK" altLang="en-US" smtClean="0"/>
              <a:t>18/2/2023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5A27-CF55-4179-9E0E-7E6690325A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44968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88522" y="1065300"/>
            <a:ext cx="827270" cy="62131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2619" y="1065300"/>
            <a:ext cx="3975821" cy="621318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DA88-7CAA-4D13-A5DA-9B2548BAF800}" type="datetimeFigureOut">
              <a:rPr lang="zh-HK" altLang="en-US" smtClean="0"/>
              <a:t>18/2/2023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5A27-CF55-4179-9E0E-7E6690325A1B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5188521" y="1065300"/>
            <a:ext cx="0" cy="6213185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92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DA88-7CAA-4D13-A5DA-9B2548BAF800}" type="datetimeFigureOut">
              <a:rPr lang="zh-HK" altLang="en-US" smtClean="0"/>
              <a:t>18/2/2023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5A27-CF55-4179-9E0E-7E6690325A1B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82619" y="2462784"/>
            <a:ext cx="492850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233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618" y="2341507"/>
            <a:ext cx="4212752" cy="251726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2619" y="5074929"/>
            <a:ext cx="4212752" cy="1350572"/>
          </a:xfrm>
        </p:spPr>
        <p:txBody>
          <a:bodyPr tIns="91440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DA88-7CAA-4D13-A5DA-9B2548BAF800}" type="datetimeFigureOut">
              <a:rPr lang="zh-HK" altLang="en-US" smtClean="0"/>
              <a:t>18/2/2023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5A27-CF55-4179-9E0E-7E6690325A1B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82618" y="5073313"/>
            <a:ext cx="421275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47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619" y="1073187"/>
            <a:ext cx="4928507" cy="141240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2618" y="2685248"/>
            <a:ext cx="2344403" cy="458341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6887" y="2685249"/>
            <a:ext cx="2344239" cy="458341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DA88-7CAA-4D13-A5DA-9B2548BAF800}" type="datetimeFigureOut">
              <a:rPr lang="zh-HK" altLang="en-US" smtClean="0"/>
              <a:t>18/2/2023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5A27-CF55-4179-9E0E-7E6690325A1B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82619" y="2462784"/>
            <a:ext cx="492850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99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082619" y="2462784"/>
            <a:ext cx="492850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618" y="1072220"/>
            <a:ext cx="4928508" cy="14084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2618" y="2692734"/>
            <a:ext cx="2344325" cy="106925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618" y="3765694"/>
            <a:ext cx="2344325" cy="352594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66887" y="2697340"/>
            <a:ext cx="2344239" cy="1069649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66887" y="3761989"/>
            <a:ext cx="2344239" cy="351649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DA88-7CAA-4D13-A5DA-9B2548BAF800}" type="datetimeFigureOut">
              <a:rPr lang="zh-HK" altLang="en-US" smtClean="0"/>
              <a:t>18/2/2023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5A27-CF55-4179-9E0E-7E6690325A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966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082619" y="2462784"/>
            <a:ext cx="492850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DA88-7CAA-4D13-A5DA-9B2548BAF800}" type="datetimeFigureOut">
              <a:rPr lang="zh-HK" altLang="en-US" smtClean="0"/>
              <a:t>18/2/2023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5A27-CF55-4179-9E0E-7E6690325A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657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DA88-7CAA-4D13-A5DA-9B2548BAF800}" type="datetimeFigureOut">
              <a:rPr lang="zh-HK" altLang="en-US" smtClean="0"/>
              <a:t>18/2/2023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5A27-CF55-4179-9E0E-7E6690325A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67665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281" y="1065298"/>
            <a:ext cx="1819463" cy="2996156"/>
          </a:xfrm>
        </p:spPr>
        <p:txBody>
          <a:bodyPr anchor="b">
            <a:normAutofit/>
          </a:bodyPr>
          <a:lstStyle>
            <a:lvl1pPr algn="l">
              <a:defRPr sz="1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9992" y="1065299"/>
            <a:ext cx="2871134" cy="6211768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9282" y="4273990"/>
            <a:ext cx="1820527" cy="2997575"/>
          </a:xfrm>
        </p:spPr>
        <p:txBody>
          <a:bodyPr>
            <a:normAutofit/>
          </a:bodyPr>
          <a:lstStyle>
            <a:lvl1pPr marL="0" indent="0" algn="l">
              <a:buNone/>
              <a:defRPr sz="12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DA88-7CAA-4D13-A5DA-9B2548BAF800}" type="datetimeFigureOut">
              <a:rPr lang="zh-HK" altLang="en-US" smtClean="0"/>
              <a:t>18/2/2023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5A27-CF55-4179-9E0E-7E6690325A1B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081311" y="4273988"/>
            <a:ext cx="181745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6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3747376" y="642895"/>
            <a:ext cx="2633540" cy="6865468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112" y="1506017"/>
            <a:ext cx="2433701" cy="2440779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30096" y="1496725"/>
            <a:ext cx="1676249" cy="5155103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2619" y="4194656"/>
            <a:ext cx="2430215" cy="2671656"/>
          </a:xfrm>
        </p:spPr>
        <p:txBody>
          <a:bodyPr>
            <a:normAutofit/>
          </a:bodyPr>
          <a:lstStyle>
            <a:lvl1pPr marL="0" indent="0" algn="l">
              <a:buNone/>
              <a:defRPr sz="13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77498" y="7293143"/>
            <a:ext cx="2439315" cy="426831"/>
          </a:xfrm>
        </p:spPr>
        <p:txBody>
          <a:bodyPr/>
          <a:lstStyle>
            <a:lvl1pPr algn="l">
              <a:defRPr/>
            </a:lvl1pPr>
          </a:lstStyle>
          <a:p>
            <a:fld id="{019CDA88-7CAA-4D13-A5DA-9B2548BAF800}" type="datetimeFigureOut">
              <a:rPr lang="zh-HK" altLang="en-US" smtClean="0"/>
              <a:t>18/2/2023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8148" y="424855"/>
            <a:ext cx="2438665" cy="4279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5A27-CF55-4179-9E0E-7E6690325A1B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080961" y="4191473"/>
            <a:ext cx="24315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939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687645"/>
            <a:ext cx="6858000" cy="543936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8127005"/>
            <a:ext cx="6858001" cy="1032969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8134836"/>
            <a:ext cx="6858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2619" y="1072694"/>
            <a:ext cx="4928507" cy="13989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2619" y="2687645"/>
            <a:ext cx="4928507" cy="4600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34907" y="440494"/>
            <a:ext cx="1776219" cy="412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CDA88-7CAA-4D13-A5DA-9B2548BAF800}" type="datetimeFigureOut">
              <a:rPr lang="zh-HK" altLang="en-US" smtClean="0"/>
              <a:t>18/2/2023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2618" y="439078"/>
            <a:ext cx="3025503" cy="412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5794" y="1065298"/>
            <a:ext cx="596810" cy="67143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100">
                <a:solidFill>
                  <a:schemeClr val="accent1"/>
                </a:solidFill>
              </a:defRPr>
            </a:lvl1pPr>
          </a:lstStyle>
          <a:p>
            <a:fld id="{DCFF5A27-CF55-4179-9E0E-7E6690325A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46551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0" r:id="rId1"/>
    <p:sldLayoutId id="2147484411" r:id="rId2"/>
    <p:sldLayoutId id="2147484412" r:id="rId3"/>
    <p:sldLayoutId id="2147484413" r:id="rId4"/>
    <p:sldLayoutId id="2147484414" r:id="rId5"/>
    <p:sldLayoutId id="2147484415" r:id="rId6"/>
    <p:sldLayoutId id="2147484416" r:id="rId7"/>
    <p:sldLayoutId id="2147484417" r:id="rId8"/>
    <p:sldLayoutId id="2147484418" r:id="rId9"/>
    <p:sldLayoutId id="2147484419" r:id="rId10"/>
    <p:sldLayoutId id="2147484420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51435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51435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51435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51435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51435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L:\Jackie\rosita\plk new logo\PLK_logo 201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7" y="162994"/>
            <a:ext cx="1228635" cy="127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矩形 12"/>
          <p:cNvSpPr/>
          <p:nvPr/>
        </p:nvSpPr>
        <p:spPr>
          <a:xfrm>
            <a:off x="1186619" y="208495"/>
            <a:ext cx="5548951" cy="64633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36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保良局賽馬會大棠渡假村</a:t>
            </a:r>
            <a:endParaRPr lang="zh-TW" altLang="en-US" sz="3600" b="1" cap="none" spc="0" dirty="0">
              <a:ln w="17780" cmpd="sng">
                <a:noFill/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552938" y="755576"/>
            <a:ext cx="3820278" cy="70788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1" cap="none" spc="50" dirty="0" smtClean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小學户外教育營</a:t>
            </a:r>
            <a:endParaRPr lang="zh-HK" altLang="en-US" sz="4000" b="1" cap="none" spc="50" dirty="0">
              <a:ln w="127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5" name="書卷 (水平) 14"/>
          <p:cNvSpPr/>
          <p:nvPr/>
        </p:nvSpPr>
        <p:spPr>
          <a:xfrm>
            <a:off x="529998" y="1781866"/>
            <a:ext cx="1428089" cy="490706"/>
          </a:xfrm>
          <a:prstGeom prst="horizontalScroll">
            <a:avLst/>
          </a:prstGeom>
          <a:solidFill>
            <a:srgbClr val="CC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666084" y="1895156"/>
            <a:ext cx="129200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HK" sz="1200" b="1" dirty="0" smtClean="0">
                <a:sym typeface="Wingdings"/>
              </a:rPr>
              <a:t></a:t>
            </a:r>
            <a:r>
              <a:rPr lang="zh-TW" altLang="zh-HK" sz="1200" b="1" dirty="0" smtClean="0"/>
              <a:t>營地導師負責</a:t>
            </a:r>
            <a:endParaRPr lang="zh-TW" altLang="zh-HK" sz="1200" b="1" dirty="0"/>
          </a:p>
        </p:txBody>
      </p:sp>
      <p:sp>
        <p:nvSpPr>
          <p:cNvPr id="22" name="書卷 (垂直) 21"/>
          <p:cNvSpPr/>
          <p:nvPr/>
        </p:nvSpPr>
        <p:spPr>
          <a:xfrm>
            <a:off x="1686730" y="1805727"/>
            <a:ext cx="3405079" cy="5390046"/>
          </a:xfrm>
          <a:prstGeom prst="verticalScrol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9" name="書卷 (垂直) 18"/>
          <p:cNvSpPr/>
          <p:nvPr/>
        </p:nvSpPr>
        <p:spPr>
          <a:xfrm>
            <a:off x="-74314" y="2351266"/>
            <a:ext cx="2485628" cy="3567164"/>
          </a:xfrm>
          <a:prstGeom prst="verticalScroll">
            <a:avLst/>
          </a:prstGeom>
          <a:solidFill>
            <a:srgbClr val="D2A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dirty="0"/>
          </a:p>
        </p:txBody>
      </p:sp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244252"/>
              </p:ext>
            </p:extLst>
          </p:nvPr>
        </p:nvGraphicFramePr>
        <p:xfrm>
          <a:off x="302733" y="2746955"/>
          <a:ext cx="1767771" cy="297298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77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693">
                <a:tc>
                  <a:txBody>
                    <a:bodyPr/>
                    <a:lstStyle/>
                    <a:p>
                      <a:pPr algn="l"/>
                      <a:r>
                        <a:rPr lang="en-US" altLang="zh-TW" sz="900" b="1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3:00pm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入營</a:t>
                      </a:r>
                      <a:r>
                        <a:rPr lang="zh-TW" altLang="en-US" sz="9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及 </a:t>
                      </a:r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營地介紹 </a:t>
                      </a:r>
                      <a:endParaRPr lang="en-US" altLang="zh-TW" sz="900" b="1" kern="1200" dirty="0" smtClean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en-US" altLang="zh-TW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3</a:t>
                      </a: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:</a:t>
                      </a:r>
                      <a:r>
                        <a:rPr lang="en-US" altLang="zh-TW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3</a:t>
                      </a: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0pm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團隊建立</a:t>
                      </a: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5:00pm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房間整理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6:00pm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晚 膳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6:40pm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預備活動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7:00pm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900" b="1" kern="100" dirty="0" smtClean="0">
                        <a:effectLst/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(</a:t>
                      </a:r>
                      <a:r>
                        <a:rPr lang="zh-TW" altLang="en-US" sz="900" b="1" baseline="0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以下</a:t>
                      </a:r>
                      <a:r>
                        <a:rPr lang="zh-TW" altLang="en-US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選擇一項</a:t>
                      </a:r>
                      <a:r>
                        <a:rPr lang="en-US" altLang="zh-TW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)</a:t>
                      </a:r>
                      <a:endParaRPr lang="en-US" altLang="zh-TW" sz="900" b="1" kern="1200" dirty="0" smtClean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   </a:t>
                      </a:r>
                      <a:r>
                        <a:rPr lang="zh-TW" altLang="en-US" sz="9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</a:t>
                      </a:r>
                      <a:r>
                        <a:rPr lang="zh-TW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</a:t>
                      </a:r>
                      <a:r>
                        <a:rPr lang="en-US" altLang="zh-TW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-</a:t>
                      </a:r>
                      <a:r>
                        <a:rPr lang="zh-TW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</a:t>
                      </a:r>
                      <a:r>
                        <a:rPr lang="zh-TW" altLang="zh-HK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燒烤</a:t>
                      </a:r>
                      <a:r>
                        <a:rPr lang="zh-TW" altLang="en-US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</a:t>
                      </a:r>
                      <a:r>
                        <a:rPr lang="en-US" altLang="zh-TW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  <a:sym typeface="Wingdings"/>
                        </a:rPr>
                        <a:t>      </a:t>
                      </a:r>
                      <a:r>
                        <a:rPr lang="en-US" altLang="zh-TW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  <a:sym typeface="Wingdings"/>
                        </a:rPr>
                        <a:t>-</a:t>
                      </a:r>
                      <a:r>
                        <a:rPr lang="zh-TW" altLang="en-US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  <a:sym typeface="Wingdings"/>
                        </a:rPr>
                        <a:t> </a:t>
                      </a:r>
                      <a:r>
                        <a:rPr lang="en-US" altLang="zh-HK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  <a:sym typeface="Wingdings"/>
                        </a:rPr>
                        <a:t></a:t>
                      </a:r>
                      <a:r>
                        <a:rPr lang="zh-TW" altLang="zh-HK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黑夜追蹤</a:t>
                      </a:r>
                      <a:r>
                        <a:rPr lang="zh-TW" altLang="en-US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</a:t>
                      </a:r>
                      <a:r>
                        <a:rPr lang="en-US" altLang="zh-HK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/</a:t>
                      </a:r>
                      <a:endParaRPr lang="zh-TW" altLang="zh-HK" sz="900" b="1" kern="100" dirty="0" smtClean="0">
                        <a:effectLst/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  <a:sym typeface="Wingdings"/>
                        </a:rPr>
                        <a:t>      </a:t>
                      </a:r>
                      <a:r>
                        <a:rPr lang="en-US" altLang="zh-TW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  <a:sym typeface="Wingdings"/>
                        </a:rPr>
                        <a:t>-</a:t>
                      </a:r>
                      <a:r>
                        <a:rPr lang="zh-TW" altLang="en-US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  <a:sym typeface="Wingdings"/>
                        </a:rPr>
                        <a:t> </a:t>
                      </a:r>
                      <a:r>
                        <a:rPr lang="en-US" altLang="zh-HK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  <a:sym typeface="Wingdings"/>
                        </a:rPr>
                        <a:t></a:t>
                      </a:r>
                      <a:r>
                        <a:rPr lang="zh-TW" altLang="zh-HK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危機解密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HK" sz="900" b="1" kern="100" dirty="0" smtClean="0">
                        <a:effectLst/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13335" marR="1333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9:00pm</a:t>
                      </a:r>
                      <a:endParaRPr lang="zh-HK" altLang="en-US" sz="900" b="1" dirty="0" smtClean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900" b="1" kern="1200" dirty="0" smtClean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沐浴</a:t>
                      </a:r>
                      <a:r>
                        <a:rPr lang="zh-TW" alt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及就寢</a:t>
                      </a:r>
                      <a:endParaRPr lang="zh-HK" altLang="en-US" sz="900" b="1" kern="1200" dirty="0" smtClean="0">
                        <a:solidFill>
                          <a:schemeClr val="tx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HK" sz="900" b="0" kern="100" dirty="0" smtClean="0">
                        <a:effectLst/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13335" marR="1333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文字方塊 19"/>
          <p:cNvSpPr txBox="1"/>
          <p:nvPr/>
        </p:nvSpPr>
        <p:spPr>
          <a:xfrm>
            <a:off x="903642" y="2341493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/>
              <a:t>第一天</a:t>
            </a:r>
            <a:endParaRPr lang="zh-HK" altLang="en-US" b="1" dirty="0"/>
          </a:p>
          <a:p>
            <a:endParaRPr lang="zh-HK" altLang="en-US" dirty="0"/>
          </a:p>
        </p:txBody>
      </p:sp>
      <p:graphicFrame>
        <p:nvGraphicFramePr>
          <p:cNvPr id="23" name="表格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822843"/>
              </p:ext>
            </p:extLst>
          </p:nvPr>
        </p:nvGraphicFramePr>
        <p:xfrm>
          <a:off x="2263481" y="2272572"/>
          <a:ext cx="2336957" cy="465893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8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2633">
                <a:tc>
                  <a:txBody>
                    <a:bodyPr/>
                    <a:lstStyle/>
                    <a:p>
                      <a:pPr algn="l"/>
                      <a:r>
                        <a:rPr lang="en-US" altLang="zh-TW" sz="900" b="1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8:30am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早　餐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9918">
                <a:tc>
                  <a:txBody>
                    <a:bodyPr/>
                    <a:lstStyle/>
                    <a:p>
                      <a:pPr algn="l"/>
                      <a:r>
                        <a:rPr lang="en-US" altLang="zh-TW" sz="900" b="1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9:00am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校方活動</a:t>
                      </a:r>
                      <a:r>
                        <a:rPr lang="zh-TW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</a:t>
                      </a:r>
                      <a:r>
                        <a:rPr lang="en-US" altLang="zh-TW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/</a:t>
                      </a:r>
                      <a:r>
                        <a:rPr lang="zh-TW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</a:t>
                      </a: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  <a:sym typeface="Wingdings"/>
                        </a:rPr>
                        <a:t></a:t>
                      </a:r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增值活動</a:t>
                      </a: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(</a:t>
                      </a:r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需收費</a:t>
                      </a: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lang="zh-TW" altLang="en-US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        </a:t>
                      </a:r>
                      <a:r>
                        <a:rPr lang="en-US" altLang="zh-TW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(</a:t>
                      </a:r>
                      <a:r>
                        <a:rPr lang="zh-TW" altLang="en-US" sz="900" b="1" baseline="0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以下</a:t>
                      </a:r>
                      <a:r>
                        <a:rPr lang="zh-TW" altLang="en-US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選擇一項</a:t>
                      </a:r>
                      <a:r>
                        <a:rPr lang="en-US" altLang="zh-TW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)</a:t>
                      </a:r>
                      <a:endParaRPr lang="zh-TW" altLang="zh-HK" sz="900" b="1" kern="1200" dirty="0" smtClean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  <a:p>
                      <a:pPr algn="l"/>
                      <a:r>
                        <a:rPr lang="zh-TW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                </a:t>
                      </a: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-</a:t>
                      </a:r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炮彈大戰</a:t>
                      </a: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</a:t>
                      </a:r>
                      <a:endParaRPr lang="zh-TW" altLang="zh-HK" sz="900" b="1" kern="1200" dirty="0" smtClean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  <a:p>
                      <a:pPr algn="l"/>
                      <a:r>
                        <a:rPr lang="zh-TW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                </a:t>
                      </a: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-</a:t>
                      </a:r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原野烹飪</a:t>
                      </a:r>
                      <a:endParaRPr lang="zh-HK" altLang="en-US" sz="900" b="1" dirty="0" smtClean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  <a:p>
                      <a:pPr algn="l"/>
                      <a:r>
                        <a:rPr lang="zh-TW" altLang="en-US" sz="9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                </a:t>
                      </a: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-</a:t>
                      </a:r>
                      <a:r>
                        <a:rPr lang="zh-TW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新興運動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369">
                <a:tc>
                  <a:txBody>
                    <a:bodyPr/>
                    <a:lstStyle/>
                    <a:p>
                      <a:pPr algn="l"/>
                      <a:r>
                        <a:rPr lang="en-US" altLang="zh-TW" sz="900" b="1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12:00pm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休息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976">
                <a:tc>
                  <a:txBody>
                    <a:bodyPr/>
                    <a:lstStyle/>
                    <a:p>
                      <a:pPr algn="l"/>
                      <a:r>
                        <a:rPr lang="en-US" altLang="zh-TW" sz="900" b="1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1:00pm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午　膳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76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900" b="1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2:00pm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  <a:sym typeface="Wingdings"/>
                        </a:rPr>
                        <a:t></a:t>
                      </a:r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團隊合作訓練</a:t>
                      </a: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489">
                <a:tc>
                  <a:txBody>
                    <a:bodyPr/>
                    <a:lstStyle/>
                    <a:p>
                      <a:pPr algn="l"/>
                      <a:r>
                        <a:rPr lang="en-US" altLang="zh-TW" sz="900" b="1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5:00pm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自由活動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575">
                <a:tc>
                  <a:txBody>
                    <a:bodyPr/>
                    <a:lstStyle/>
                    <a:p>
                      <a:pPr algn="l"/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6:00pm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晚 膳</a:t>
                      </a:r>
                      <a:endParaRPr lang="zh-HK" altLang="en-US" sz="900" b="1" dirty="0" smtClean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6:40pm</a:t>
                      </a:r>
                      <a:endParaRPr lang="zh-HK" altLang="en-US" sz="900" b="1" dirty="0" smtClean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預備活動</a:t>
                      </a:r>
                      <a:endParaRPr lang="zh-HK" altLang="en-US" sz="900" b="1" dirty="0" smtClean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94256">
                <a:tc>
                  <a:txBody>
                    <a:bodyPr/>
                    <a:lstStyle/>
                    <a:p>
                      <a:pPr algn="l"/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7:00pm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(</a:t>
                      </a:r>
                      <a:r>
                        <a:rPr lang="zh-TW" altLang="en-US" sz="900" b="1" baseline="0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以下</a:t>
                      </a:r>
                      <a:r>
                        <a:rPr lang="zh-TW" altLang="en-US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選擇一項</a:t>
                      </a:r>
                      <a:r>
                        <a:rPr lang="en-US" altLang="zh-TW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-</a:t>
                      </a:r>
                      <a:r>
                        <a:rPr lang="zh-TW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</a:t>
                      </a:r>
                      <a:r>
                        <a:rPr lang="zh-TW" altLang="zh-HK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燒烤</a:t>
                      </a:r>
                      <a:r>
                        <a:rPr lang="zh-TW" altLang="en-US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</a:t>
                      </a:r>
                      <a:r>
                        <a:rPr lang="en-US" altLang="zh-TW" sz="900" b="1" kern="100" dirty="0" smtClean="0"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-</a:t>
                      </a:r>
                      <a:r>
                        <a:rPr lang="zh-TW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校方活動</a:t>
                      </a:r>
                      <a:endParaRPr lang="en-US" altLang="zh-TW" sz="900" b="1" kern="1200" dirty="0" smtClean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-</a:t>
                      </a:r>
                      <a:r>
                        <a:rPr lang="zh-TW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</a:t>
                      </a: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  <a:sym typeface="Wingdings"/>
                        </a:rPr>
                        <a:t></a:t>
                      </a:r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天</a:t>
                      </a:r>
                      <a:r>
                        <a:rPr lang="zh-TW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才</a:t>
                      </a:r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表演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  <a:sym typeface="Wingdings"/>
                        </a:rPr>
                        <a:t>- </a:t>
                      </a:r>
                      <a:r>
                        <a:rPr lang="zh-TW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  <a:sym typeface="Wingdings"/>
                        </a:rPr>
                        <a:t>多功能同學</a:t>
                      </a:r>
                      <a:endParaRPr lang="en-US" altLang="zh-TW" sz="900" b="1" kern="1200" dirty="0" smtClean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  <a:sym typeface="Wingdings"/>
                      </a:endParaRPr>
                    </a:p>
                  </a:txBody>
                  <a:tcPr marL="13335" marR="1333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8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9:00pm</a:t>
                      </a:r>
                      <a:endParaRPr lang="zh-HK" altLang="en-US" sz="900" b="1" dirty="0" smtClean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900" b="1" kern="1200" dirty="0" smtClean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沐浴</a:t>
                      </a:r>
                      <a:r>
                        <a:rPr lang="zh-TW" alt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及就寢</a:t>
                      </a:r>
                      <a:endParaRPr lang="zh-HK" altLang="en-US" sz="900" b="1" kern="1200" dirty="0" smtClean="0">
                        <a:solidFill>
                          <a:schemeClr val="tx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 marL="13335" marR="1333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4" name="文字方塊 23"/>
          <p:cNvSpPr txBox="1"/>
          <p:nvPr/>
        </p:nvSpPr>
        <p:spPr>
          <a:xfrm>
            <a:off x="3171053" y="1818263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/>
              <a:t>第二天</a:t>
            </a:r>
            <a:endParaRPr lang="zh-HK" altLang="en-US" b="1" dirty="0"/>
          </a:p>
          <a:p>
            <a:endParaRPr lang="zh-HK" altLang="en-US" dirty="0"/>
          </a:p>
        </p:txBody>
      </p:sp>
      <p:sp>
        <p:nvSpPr>
          <p:cNvPr id="25" name="書卷 (垂直) 24"/>
          <p:cNvSpPr/>
          <p:nvPr/>
        </p:nvSpPr>
        <p:spPr>
          <a:xfrm>
            <a:off x="4382987" y="1636477"/>
            <a:ext cx="2352583" cy="3140909"/>
          </a:xfrm>
          <a:prstGeom prst="verticalScroll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5261182" y="1598782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/>
              <a:t>第</a:t>
            </a:r>
            <a:r>
              <a:rPr lang="zh-TW" altLang="en-US" b="1" dirty="0"/>
              <a:t>三</a:t>
            </a:r>
            <a:r>
              <a:rPr lang="zh-TW" altLang="en-US" b="1" dirty="0" smtClean="0"/>
              <a:t>天</a:t>
            </a:r>
            <a:endParaRPr lang="zh-HK" altLang="en-US" b="1" dirty="0"/>
          </a:p>
          <a:p>
            <a:endParaRPr lang="zh-HK" altLang="en-US" dirty="0"/>
          </a:p>
        </p:txBody>
      </p:sp>
      <p:graphicFrame>
        <p:nvGraphicFramePr>
          <p:cNvPr id="27" name="表格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182562"/>
              </p:ext>
            </p:extLst>
          </p:nvPr>
        </p:nvGraphicFramePr>
        <p:xfrm>
          <a:off x="4746393" y="2037498"/>
          <a:ext cx="1656184" cy="246325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536">
                <a:tc>
                  <a:txBody>
                    <a:bodyPr/>
                    <a:lstStyle/>
                    <a:p>
                      <a:pPr algn="l"/>
                      <a:r>
                        <a:rPr lang="en-US" altLang="zh-TW" sz="900" b="1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8:30am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早　餐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en-US" altLang="zh-TW" sz="900" b="1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9:00am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  <a:sym typeface="Wingdings"/>
                        </a:rPr>
                        <a:t></a:t>
                      </a:r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營地分組活動</a:t>
                      </a:r>
                    </a:p>
                    <a:p>
                      <a:pPr algn="ctr"/>
                      <a:r>
                        <a:rPr lang="en-US" altLang="zh-TW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/>
                      </a:r>
                      <a:br>
                        <a:rPr lang="en-US" altLang="zh-TW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</a:br>
                      <a:r>
                        <a:rPr lang="zh-TW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     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1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11:00am</a:t>
                      </a:r>
                      <a:endParaRPr lang="zh-HK" altLang="en-US" sz="900" b="1" dirty="0" smtClean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  <a:p>
                      <a:pPr algn="l"/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  <a:sym typeface="Wingdings"/>
                        </a:rPr>
                        <a:t></a:t>
                      </a:r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惜別會</a:t>
                      </a:r>
                      <a:endParaRPr lang="zh-HK" altLang="en-US" sz="900" b="1" dirty="0" smtClean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  <a:p>
                      <a:pPr algn="ctr"/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en-US" altLang="zh-TW" sz="900" b="1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12:00pm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收拾行李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en-US" altLang="zh-TW" sz="900" b="1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1:00pm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午　膳</a:t>
                      </a:r>
                    </a:p>
                    <a:p>
                      <a:pPr algn="ctr"/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(</a:t>
                      </a:r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請帶備行李</a:t>
                      </a: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)</a:t>
                      </a:r>
                      <a:endParaRPr lang="zh-TW" altLang="zh-HK" sz="900" b="1" kern="1200" dirty="0" smtClean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524">
                <a:tc>
                  <a:txBody>
                    <a:bodyPr/>
                    <a:lstStyle/>
                    <a:p>
                      <a:pPr algn="l"/>
                      <a:r>
                        <a:rPr lang="en-US" altLang="zh-TW" sz="900" b="1" dirty="0" smtClean="0"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2:00pm</a:t>
                      </a:r>
                      <a:endParaRPr lang="zh-HK" altLang="en-US" sz="900" b="1" dirty="0"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離</a:t>
                      </a:r>
                      <a:r>
                        <a:rPr lang="en-US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   </a:t>
                      </a:r>
                      <a:r>
                        <a:rPr lang="zh-TW" altLang="zh-HK" sz="900" b="1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Arial Unicode MS" pitchFamily="34" charset="-120"/>
                          <a:cs typeface="Arial Unicode MS" pitchFamily="34" charset="-120"/>
                        </a:rPr>
                        <a:t>營</a:t>
                      </a:r>
                      <a:endParaRPr lang="zh-TW" altLang="zh-HK" sz="900" b="1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8" name="圖片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31697">
            <a:off x="267092" y="7719141"/>
            <a:ext cx="1308950" cy="13020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" name="Picture 2" descr="M:\教育營\教育營OLD\小學教育營2018-2019Promotion file\炮彈大戰\IMG_071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79123">
            <a:off x="4954530" y="4765758"/>
            <a:ext cx="1815163" cy="128063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M:\1活動相片(新)\人在野活動相片\原野烹飪\2018\12-12-18聖彼得學校(原野烹飪相)\20181213_16140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0702">
            <a:off x="4934361" y="6120671"/>
            <a:ext cx="1881653" cy="14112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M:\教育營\教育營聯絡資料\相片\IMG_080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16379">
            <a:off x="566160" y="6000480"/>
            <a:ext cx="1245562" cy="16607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文字方塊 31"/>
          <p:cNvSpPr txBox="1"/>
          <p:nvPr/>
        </p:nvSpPr>
        <p:spPr>
          <a:xfrm>
            <a:off x="1300730" y="7219555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/>
              <a:t>查 詢 </a:t>
            </a:r>
            <a:endParaRPr lang="en-US" altLang="zh-TW" b="1" dirty="0" smtClean="0"/>
          </a:p>
          <a:p>
            <a:r>
              <a:rPr lang="zh-TW" altLang="en-US" b="1" dirty="0" smtClean="0"/>
              <a:t>     訂</a:t>
            </a:r>
            <a:r>
              <a:rPr lang="zh-TW" altLang="en-US" b="1" dirty="0"/>
              <a:t>營事宜：</a:t>
            </a:r>
            <a:r>
              <a:rPr lang="en-US" altLang="zh-TW" b="1" dirty="0"/>
              <a:t>6151 9304 / 2277 8678 </a:t>
            </a:r>
            <a:endParaRPr lang="en-US" altLang="zh-TW" b="1" dirty="0" smtClean="0"/>
          </a:p>
          <a:p>
            <a:r>
              <a:rPr lang="zh-TW" altLang="en-US" b="1" dirty="0" smtClean="0"/>
              <a:t>     活動</a:t>
            </a:r>
            <a:r>
              <a:rPr lang="zh-TW" altLang="en-US" b="1" dirty="0"/>
              <a:t>程序：</a:t>
            </a:r>
            <a:r>
              <a:rPr lang="en-US" altLang="zh-TW" b="1" dirty="0" smtClean="0"/>
              <a:t>2478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1332</a:t>
            </a:r>
            <a:endParaRPr lang="en-US" altLang="zh-TW" b="1" dirty="0" smtClean="0">
              <a:latin typeface="新細明體"/>
              <a:ea typeface="新細明體"/>
            </a:endParaRPr>
          </a:p>
        </p:txBody>
      </p:sp>
      <p:sp>
        <p:nvSpPr>
          <p:cNvPr id="33" name="十角星形 32"/>
          <p:cNvSpPr/>
          <p:nvPr/>
        </p:nvSpPr>
        <p:spPr>
          <a:xfrm rot="21325145">
            <a:off x="3680046" y="8048936"/>
            <a:ext cx="1197470" cy="993797"/>
          </a:xfrm>
          <a:prstGeom prst="star10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bg1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團體訓練</a:t>
            </a:r>
            <a:endParaRPr lang="zh-HK" altLang="en-US" b="1" dirty="0">
              <a:solidFill>
                <a:schemeClr val="bg1"/>
              </a:solidFill>
              <a:latin typeface="華康行楷體W5(P)" panose="03000500000000000000" pitchFamily="66" charset="-120"/>
              <a:ea typeface="華康行楷體W5(P)" panose="03000500000000000000" pitchFamily="66" charset="-120"/>
            </a:endParaRPr>
          </a:p>
        </p:txBody>
      </p:sp>
      <p:sp>
        <p:nvSpPr>
          <p:cNvPr id="34" name="十角星形 33"/>
          <p:cNvSpPr/>
          <p:nvPr/>
        </p:nvSpPr>
        <p:spPr>
          <a:xfrm rot="1513838">
            <a:off x="5082819" y="7816643"/>
            <a:ext cx="1076006" cy="1026855"/>
          </a:xfrm>
          <a:prstGeom prst="star10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 </a:t>
            </a:r>
            <a:r>
              <a:rPr lang="zh-TW" altLang="en-US" b="1" dirty="0" smtClean="0">
                <a:solidFill>
                  <a:srgbClr val="0070C0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自理能力</a:t>
            </a:r>
            <a:endParaRPr lang="zh-HK" altLang="en-US" b="1" dirty="0">
              <a:solidFill>
                <a:srgbClr val="0070C0"/>
              </a:solidFill>
              <a:latin typeface="華康行楷體W5(P)" panose="03000500000000000000" pitchFamily="66" charset="-120"/>
              <a:ea typeface="華康行楷體W5(P)" panose="03000500000000000000" pitchFamily="66" charset="-120"/>
            </a:endParaRPr>
          </a:p>
        </p:txBody>
      </p:sp>
      <p:sp>
        <p:nvSpPr>
          <p:cNvPr id="35" name="十角星形 34"/>
          <p:cNvSpPr/>
          <p:nvPr/>
        </p:nvSpPr>
        <p:spPr>
          <a:xfrm rot="1513838">
            <a:off x="2219541" y="8090180"/>
            <a:ext cx="1076006" cy="1026855"/>
          </a:xfrm>
          <a:prstGeom prst="star10">
            <a:avLst/>
          </a:prstGeom>
          <a:solidFill>
            <a:srgbClr val="00206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bg1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 </a:t>
            </a:r>
            <a:r>
              <a:rPr lang="zh-TW" altLang="en-US" b="1" dirty="0" smtClean="0">
                <a:solidFill>
                  <a:schemeClr val="bg1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領導</a:t>
            </a:r>
            <a:endParaRPr lang="en-US" altLang="zh-TW" b="1" dirty="0" smtClean="0">
              <a:solidFill>
                <a:schemeClr val="bg1"/>
              </a:solidFill>
              <a:latin typeface="華康行楷體W5(P)" panose="03000500000000000000" pitchFamily="66" charset="-120"/>
              <a:ea typeface="華康行楷體W5(P)" panose="03000500000000000000" pitchFamily="66" charset="-120"/>
            </a:endParaRPr>
          </a:p>
          <a:p>
            <a:pPr algn="ctr"/>
            <a:r>
              <a:rPr lang="zh-TW" altLang="en-US" b="1" dirty="0" smtClean="0">
                <a:solidFill>
                  <a:schemeClr val="bg1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才能</a:t>
            </a:r>
            <a:endParaRPr lang="zh-HK" altLang="en-US" b="1" dirty="0">
              <a:solidFill>
                <a:schemeClr val="bg1"/>
              </a:solidFill>
              <a:latin typeface="華康行楷體W5(P)" panose="03000500000000000000" pitchFamily="66" charset="-120"/>
              <a:ea typeface="華康行楷體W5(P)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175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</TotalTime>
  <Words>204</Words>
  <Application>Microsoft Office PowerPoint</Application>
  <PresentationFormat>投影片</PresentationFormat>
  <Paragraphs>73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Arial Unicode MS</vt:lpstr>
      <vt:lpstr>華康行楷體W5(P)</vt:lpstr>
      <vt:lpstr>新細明體</vt:lpstr>
      <vt:lpstr>Arial</vt:lpstr>
      <vt:lpstr>Arial Rounded MT Bold</vt:lpstr>
      <vt:lpstr>Gill Sans MT</vt:lpstr>
      <vt:lpstr>Wingdings</vt:lpstr>
      <vt:lpstr>Gallery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 Cheong Wei</dc:creator>
  <cp:lastModifiedBy>Li Cheong Wei</cp:lastModifiedBy>
  <cp:revision>5</cp:revision>
  <dcterms:created xsi:type="dcterms:W3CDTF">2023-02-18T01:17:01Z</dcterms:created>
  <dcterms:modified xsi:type="dcterms:W3CDTF">2023-02-18T08:58:23Z</dcterms:modified>
</cp:coreProperties>
</file>